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9616-4356-4D81-9C47-D8F6734A3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679C98-C5DA-4422-B262-05E44BC64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0DCA1-922E-4DF1-AE2D-ECC8D9CFD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20816-9354-4428-A13C-77CE6B534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C7839-BB8D-4706-82A6-670108D0B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9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4FB8-0C70-4CEB-A604-9CB103C0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DD169-93B7-4B74-B37D-9B71D7348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8F140-45B1-49FB-B6B4-E807B0BE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3DC0C-888C-4447-8716-765C58D76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12D6C-297D-40EB-ACDD-34650A356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7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6364-871C-48B8-B95B-207C616B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23EBA-05FF-4A5A-A878-C7FDCD79D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191B5-807D-44C4-B0CA-A55ABF58A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2DC6F-B7D3-428A-8ECE-B696FCC4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2682A-D4EF-4B1A-A545-40280652B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80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F67BD-525D-422A-8AF6-8098571E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65486-09DB-4DFF-A1D2-18DC74B98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68AA2-505D-4A9B-975D-5C14FB26D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A309-CA10-45AB-A80F-1FF8845B0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4371E-83F5-4AAF-B86E-B58035B3C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75FDE-9982-49A8-952C-B72C7515B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9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817D-6329-4AE3-BDD1-59A19F41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E7AD6-7D55-4B0D-BE7D-4663DF563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A49364-0E50-4DC3-B856-35361882C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CC1833-1530-4AB4-BF1A-891DA7862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8D01D-8490-4D8B-9C7B-99A6BBC8D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ACB6A2-F264-4E90-8EF6-CBAF1B5DB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FB5A6F-1291-4FBE-BA1C-68B4B8A6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9181B9-0E7F-4174-827E-F57343B5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4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AC11D-2AE0-4E21-8A28-31F9B7A25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2437F2-0AC6-4D1F-A907-7A23AE5E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AEAE5-7B58-4EB6-9AF7-80CE089B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233476-4335-4636-A89B-5025532D1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73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33BBB-E07B-411C-915E-E9AAF869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5ADA96-1209-4F77-A044-F98246DCC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65BD2-68B3-448B-B7DD-0836170E5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8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550FF-4E78-46B0-B5BA-0F36F597F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8995F-BBAB-4A4C-8031-81A3C66DF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A8EE8-597B-460A-AD87-9F2B93CC7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319D0-B554-476F-80D5-49A8A472F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8E407-A6D5-4E4D-BB86-B8D23DE1D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74F57-84FE-473D-BABF-A5630FD82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8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DDA6-8A00-474A-8523-CD778F438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EFB3B8-7BCA-4970-8EF2-41F068CA55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D576C-4EDD-4152-A3F3-E49B39CD9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F3A6A-EBE1-4FFF-B618-2C4089D9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9FF4F-5D63-4DD4-B854-7E8A079D1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EB48D-12C6-45B5-AF7F-C13DC7F89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3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191E-046C-45AB-88BA-F4F0EF2E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F6AEF-44F2-4926-8919-8C8CF2A29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F588D-BD57-406B-AC3B-BD4E631B9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88993-6EBD-4FB7-BD0D-3EB974ECA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C406-1128-4DC6-897B-558607B2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3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ACEF79-789F-44C1-A08D-8A4358B887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4B4B4-B51A-442F-AD3C-246625E80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81CB7-CF6C-4244-9F40-3DB6C1349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4FAD2-7B6B-4E21-A496-A0B8B0D0D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A33F4-9729-4469-83B5-764077A4E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2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FF6B70-DB9C-4C1E-93DD-56AB5A62D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AFDEE-DF94-4AC7-99BB-B4FD69008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C2B15-42A7-4697-8D57-BF64136B84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A99C0-2576-42B6-847C-A53518D958DC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30EBC-4923-4A48-864C-3085A56AB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84D93-69DE-4250-8982-39AE89562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CFE4B-9B90-4E46-BE64-151C7EE64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5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omputer system&#10;&#10;Description automatically generated with medium confidence">
            <a:extLst>
              <a:ext uri="{FF2B5EF4-FFF2-40B4-BE49-F238E27FC236}">
                <a16:creationId xmlns:a16="http://schemas.microsoft.com/office/drawing/2014/main" id="{4134514F-59EC-47D8-87BC-CA39081F5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739" y="719137"/>
            <a:ext cx="6848475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65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omputer system&#10;&#10;Description automatically generated">
            <a:extLst>
              <a:ext uri="{FF2B5EF4-FFF2-40B4-BE49-F238E27FC236}">
                <a16:creationId xmlns:a16="http://schemas.microsoft.com/office/drawing/2014/main" id="{024056DA-4AE5-412D-98BC-2E833CE0E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75" y="690562"/>
            <a:ext cx="680085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2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diagram of a computer system&#10;&#10;Description automatically generated with medium confidence">
            <a:extLst>
              <a:ext uri="{FF2B5EF4-FFF2-40B4-BE49-F238E27FC236}">
                <a16:creationId xmlns:a16="http://schemas.microsoft.com/office/drawing/2014/main" id="{35D972B1-12A4-416D-9A27-84A5422D4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5" y="704850"/>
            <a:ext cx="67627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5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person using a computer&#10;&#10;Description automatically generated">
            <a:extLst>
              <a:ext uri="{FF2B5EF4-FFF2-40B4-BE49-F238E27FC236}">
                <a16:creationId xmlns:a16="http://schemas.microsoft.com/office/drawing/2014/main" id="{85D7935C-D83F-4C21-BCBD-FE342F2AB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628650"/>
            <a:ext cx="66675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15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person with a computer&#10;&#10;Description automatically generated">
            <a:extLst>
              <a:ext uri="{FF2B5EF4-FFF2-40B4-BE49-F238E27FC236}">
                <a16:creationId xmlns:a16="http://schemas.microsoft.com/office/drawing/2014/main" id="{908B91D4-F93F-429B-B123-EC4869742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62" y="666750"/>
            <a:ext cx="661987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6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Myoffice6504</dc:creator>
  <cp:lastModifiedBy>Myoffice6504</cp:lastModifiedBy>
  <cp:revision>1</cp:revision>
  <dcterms:created xsi:type="dcterms:W3CDTF">2025-09-25T03:51:42Z</dcterms:created>
  <dcterms:modified xsi:type="dcterms:W3CDTF">2025-09-25T03:56:47Z</dcterms:modified>
</cp:coreProperties>
</file>